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  <a:srgbClr val="A96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04/05/2022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04/05/2022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04/05/2022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hace del conocimiento de la ciudadanía que, durante el mes de </a:t>
            </a:r>
            <a:r>
              <a:rPr lang="es-MX" sz="3200" dirty="0">
                <a:solidFill>
                  <a:srgbClr val="8E5E97"/>
                </a:solidFill>
              </a:rPr>
              <a:t>abril </a:t>
            </a:r>
            <a:r>
              <a:rPr lang="es-MX" sz="3200" dirty="0"/>
              <a:t>no se celebraron contratos.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Contratos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6" y="242035"/>
            <a:ext cx="3140764" cy="1139531"/>
            <a:chOff x="7820286" y="994753"/>
            <a:chExt cx="4232058" cy="1212879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4000637" cy="5568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400" b="1" dirty="0">
                  <a:solidFill>
                    <a:srgbClr val="6F0579"/>
                  </a:solidFill>
                </a:rPr>
                <a:t>30/abril/2022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4232058" cy="7862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400" b="1" dirty="0">
                  <a:solidFill>
                    <a:srgbClr val="002060"/>
                  </a:solidFill>
                </a:rPr>
                <a:t>C.P. Miriam Yolanda Cardona De La Cruz</a:t>
              </a:r>
            </a:p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Directora Ejecutiva de Administración</a:t>
              </a:r>
              <a:endParaRPr lang="es-MX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63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IEC2019</cp:lastModifiedBy>
  <cp:revision>33</cp:revision>
  <dcterms:created xsi:type="dcterms:W3CDTF">2018-06-12T17:38:37Z</dcterms:created>
  <dcterms:modified xsi:type="dcterms:W3CDTF">2022-05-04T15:32:49Z</dcterms:modified>
</cp:coreProperties>
</file>